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AEE4B-CA5C-269F-32EA-9301ED40D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0EDEE-B5E9-53B8-B894-51DEC2DA8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6E9E3-C94A-7954-7AD5-90745FDA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B9226-201E-5371-D857-967B43A3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0D8CB-424F-B6D0-990E-F9A2296AF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07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BE66F-DDD8-886E-F7D8-992083038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AF1C2-8B92-898C-F536-0C04E81D6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1E92D-04CF-789A-0708-F247FD4C4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DC2FF-AE74-FC6B-6E96-AC0484E45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E8091-B064-7DC2-94FB-BF07ABE58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7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0D86EB-502B-5185-3FE7-0F85A386B3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4B271-DB51-9BE9-F652-528622277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C47B8-6537-FD60-3414-33C6EE0CA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B0459-0033-1D64-2B33-6D5081887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414E5-0BFC-4E12-FA8C-D09FECB4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5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A178F-7C59-0F0E-8F84-CFDB164BE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DC7BC-CA25-7992-5F45-A690842E7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F1D85-FE01-8357-D753-E05894FF4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F8D2A-13D0-A97C-A6D3-A3C0DFFF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1C432-B7A0-A653-F2EA-0F3090BF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98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6CCA-8C25-0F26-F00E-5487FB00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5FFF6-F339-F6A5-410F-2DF01C0C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1054E-6927-F17D-544F-8C696C96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1B1BA-97E2-AAC2-BF99-FEB6BF11C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0DE7A-4D29-EC85-5197-2A986C2C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05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0AD8-0DC6-1FCD-3107-AE9A9259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6A5DF-5E9B-47F5-E466-4C456DAF2E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9BF23-2352-6AF1-0BAF-68A5FE947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A5C7-27BB-68C9-E54F-093AD6F4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9D1CD-CD94-CF91-1C19-E6A1C109F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FC04F-5565-2A67-6EEC-BC90FDF3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32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1002-C093-FECF-6004-EAFA50CEA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4484D-A082-A7AC-3A35-BB28C1EC7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0A1F7-42C5-C6E4-06DC-9FF73AFB9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938B01-2839-DFC9-7047-7CB6B2515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74433E-2951-F524-23CF-010F5FE66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AA063B-3208-E3F2-3EBD-333AAC154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F74AB-05F1-632C-BA77-A4CEE26C9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D5494E-ACEE-78E2-29AE-BDA67D61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27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91829-3BC2-5021-13B1-F1C26BB8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216941-73E5-EE1A-F534-50F80B882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DE7856-F11A-6840-2BE8-16BCEAB2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6A0A12-79B5-4D54-55C3-5E4E1650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8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DAE325-E589-D429-59B6-B431AA5A0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8703B-D2E6-5901-4287-A4720D4B5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81C8F-19F7-6832-6099-3D63D964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6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DDDB5-A7F0-070C-D570-5C78631EB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01202-D89A-E323-8F2E-323CEC443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70827-29AB-F8FC-714A-AC0211FED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7E8E4-EFED-01D9-D91A-3402E833E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4A60B-0AA3-5466-59DD-93387E021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2F3F1-429E-6A0A-E392-E2C23C726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7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9376E-3FA2-6449-AD19-B884C2BE9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F4D5C-6CB8-83B0-DDDC-127A7337B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12BF4-C226-516B-9B66-0DCE6D3AF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6B974-CD68-6B60-C821-019ADFA33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2C5CB-A4E5-4491-F45C-6FD3663A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D2C60-AE97-3344-7A0B-65B30CCC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06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6391CE-CCB0-D1BC-C638-4A81C308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664D4-79DA-477A-9A45-FD4C5DCD8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4E97D-3BA7-CA38-1522-2B177A153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D6FC-9EDA-4ED1-BCD6-2841B2D67B6F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49450-86F4-DF67-493D-6B4F055F1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9AB7D-67ED-EC38-82D7-F8C15EBC8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75301-55F4-4097-8564-B00FADF15E49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C2BFB19-9258-7A7C-53F8-548AD44B88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0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0F1144F-A935-BCA5-B5EA-DB4D31C92965}"/>
              </a:ext>
            </a:extLst>
          </p:cNvPr>
          <p:cNvSpPr txBox="1">
            <a:spLocks/>
          </p:cNvSpPr>
          <p:nvPr/>
        </p:nvSpPr>
        <p:spPr bwMode="auto">
          <a:xfrm>
            <a:off x="1866900" y="2095499"/>
            <a:ext cx="8458200" cy="150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000000"/>
                </a:solidFill>
                <a:latin typeface="+mn-lt"/>
              </a:rPr>
              <a:t>Paper No.</a:t>
            </a:r>
            <a:br>
              <a:rPr lang="en-US" altLang="en-US" sz="2800" b="1" dirty="0">
                <a:solidFill>
                  <a:srgbClr val="000000"/>
                </a:solidFill>
                <a:latin typeface="+mn-lt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+mn-lt"/>
              </a:rPr>
              <a:t>Paper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76B59C8-2E1E-83FA-D9C1-9A877AAC8573}"/>
              </a:ext>
            </a:extLst>
          </p:cNvPr>
          <p:cNvSpPr txBox="1">
            <a:spLocks/>
          </p:cNvSpPr>
          <p:nvPr/>
        </p:nvSpPr>
        <p:spPr bwMode="auto">
          <a:xfrm>
            <a:off x="1866900" y="4073616"/>
            <a:ext cx="845820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+mn-lt"/>
              </a:rPr>
              <a:t>Author, Company and/or Logo Information</a:t>
            </a:r>
          </a:p>
        </p:txBody>
      </p:sp>
    </p:spTree>
    <p:extLst>
      <p:ext uri="{BB962C8B-B14F-4D97-AF65-F5344CB8AC3E}">
        <p14:creationId xmlns:p14="http://schemas.microsoft.com/office/powerpoint/2010/main" val="414255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>
            <a:extLst>
              <a:ext uri="{FF2B5EF4-FFF2-40B4-BE49-F238E27FC236}">
                <a16:creationId xmlns:a16="http://schemas.microsoft.com/office/drawing/2014/main" id="{8F086470-75F0-F707-128D-F550FADEC506}"/>
              </a:ext>
            </a:extLst>
          </p:cNvPr>
          <p:cNvSpPr txBox="1">
            <a:spLocks/>
          </p:cNvSpPr>
          <p:nvPr/>
        </p:nvSpPr>
        <p:spPr bwMode="auto">
          <a:xfrm>
            <a:off x="0" y="990489"/>
            <a:ext cx="12192000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SLIDE TITLE HERE</a:t>
            </a:r>
          </a:p>
        </p:txBody>
      </p:sp>
      <p:sp>
        <p:nvSpPr>
          <p:cNvPr id="3" name="Title 8">
            <a:extLst>
              <a:ext uri="{FF2B5EF4-FFF2-40B4-BE49-F238E27FC236}">
                <a16:creationId xmlns:a16="http://schemas.microsoft.com/office/drawing/2014/main" id="{2E915BEB-E03E-68C4-6900-DD032C6218D8}"/>
              </a:ext>
            </a:extLst>
          </p:cNvPr>
          <p:cNvSpPr txBox="1">
            <a:spLocks/>
          </p:cNvSpPr>
          <p:nvPr/>
        </p:nvSpPr>
        <p:spPr bwMode="auto">
          <a:xfrm>
            <a:off x="656823" y="1655791"/>
            <a:ext cx="10895526" cy="435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One-Column Format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6FDBEBB-745D-2D48-208F-A2DD9B9E4F8E}"/>
              </a:ext>
            </a:extLst>
          </p:cNvPr>
          <p:cNvSpPr txBox="1">
            <a:spLocks/>
          </p:cNvSpPr>
          <p:nvPr/>
        </p:nvSpPr>
        <p:spPr bwMode="auto">
          <a:xfrm>
            <a:off x="0" y="6277984"/>
            <a:ext cx="12192000" cy="31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Paper # • Paper Title • Presenter Name</a:t>
            </a:r>
          </a:p>
        </p:txBody>
      </p:sp>
    </p:spTree>
    <p:extLst>
      <p:ext uri="{BB962C8B-B14F-4D97-AF65-F5344CB8AC3E}">
        <p14:creationId xmlns:p14="http://schemas.microsoft.com/office/powerpoint/2010/main" val="242223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>
            <a:extLst>
              <a:ext uri="{FF2B5EF4-FFF2-40B4-BE49-F238E27FC236}">
                <a16:creationId xmlns:a16="http://schemas.microsoft.com/office/drawing/2014/main" id="{A85C872A-3E13-EB59-EC2A-C5487C419F70}"/>
              </a:ext>
            </a:extLst>
          </p:cNvPr>
          <p:cNvSpPr txBox="1">
            <a:spLocks/>
          </p:cNvSpPr>
          <p:nvPr/>
        </p:nvSpPr>
        <p:spPr bwMode="auto">
          <a:xfrm>
            <a:off x="0" y="990489"/>
            <a:ext cx="12192000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SLIDE TITLE HERE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C332D85-AFBA-A8A8-0B95-52E86FA57E9C}"/>
              </a:ext>
            </a:extLst>
          </p:cNvPr>
          <p:cNvSpPr txBox="1">
            <a:spLocks/>
          </p:cNvSpPr>
          <p:nvPr/>
        </p:nvSpPr>
        <p:spPr bwMode="auto">
          <a:xfrm>
            <a:off x="0" y="6277984"/>
            <a:ext cx="12192000" cy="31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Paper # • Paper Title • Presenter Name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F390C2F-5229-4933-8405-1D067B45A26A}"/>
              </a:ext>
            </a:extLst>
          </p:cNvPr>
          <p:cNvSpPr txBox="1">
            <a:spLocks/>
          </p:cNvSpPr>
          <p:nvPr/>
        </p:nvSpPr>
        <p:spPr bwMode="auto">
          <a:xfrm>
            <a:off x="656823" y="1655791"/>
            <a:ext cx="5382027" cy="4356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Two-Column Format</a:t>
            </a:r>
          </a:p>
        </p:txBody>
      </p:sp>
      <p:sp>
        <p:nvSpPr>
          <p:cNvPr id="11" name="Title 8">
            <a:extLst>
              <a:ext uri="{FF2B5EF4-FFF2-40B4-BE49-F238E27FC236}">
                <a16:creationId xmlns:a16="http://schemas.microsoft.com/office/drawing/2014/main" id="{69A85464-CB12-F37D-F858-65BACFAD273C}"/>
              </a:ext>
            </a:extLst>
          </p:cNvPr>
          <p:cNvSpPr txBox="1">
            <a:spLocks/>
          </p:cNvSpPr>
          <p:nvPr/>
        </p:nvSpPr>
        <p:spPr bwMode="auto">
          <a:xfrm>
            <a:off x="6153150" y="1655791"/>
            <a:ext cx="5382027" cy="4356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Two-Column Format</a:t>
            </a:r>
          </a:p>
        </p:txBody>
      </p:sp>
    </p:spTree>
    <p:extLst>
      <p:ext uri="{BB962C8B-B14F-4D97-AF65-F5344CB8AC3E}">
        <p14:creationId xmlns:p14="http://schemas.microsoft.com/office/powerpoint/2010/main" val="398520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>
            <a:extLst>
              <a:ext uri="{FF2B5EF4-FFF2-40B4-BE49-F238E27FC236}">
                <a16:creationId xmlns:a16="http://schemas.microsoft.com/office/drawing/2014/main" id="{694739F5-4D9A-21FE-E223-E9939CDD3C14}"/>
              </a:ext>
            </a:extLst>
          </p:cNvPr>
          <p:cNvSpPr txBox="1">
            <a:spLocks/>
          </p:cNvSpPr>
          <p:nvPr/>
        </p:nvSpPr>
        <p:spPr bwMode="auto">
          <a:xfrm>
            <a:off x="656823" y="2219324"/>
            <a:ext cx="10895526" cy="3260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One-Column Format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8636134-2C7E-CCEA-66BA-D1C33782FE71}"/>
              </a:ext>
            </a:extLst>
          </p:cNvPr>
          <p:cNvSpPr txBox="1">
            <a:spLocks/>
          </p:cNvSpPr>
          <p:nvPr/>
        </p:nvSpPr>
        <p:spPr bwMode="auto">
          <a:xfrm>
            <a:off x="0" y="1319848"/>
            <a:ext cx="12192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 b="1" dirty="0">
                <a:solidFill>
                  <a:srgbClr val="000000"/>
                </a:solidFill>
                <a:latin typeface="+mn-lt"/>
              </a:rPr>
              <a:t>Acknowledgements / Thank You / Questions</a:t>
            </a:r>
          </a:p>
        </p:txBody>
      </p:sp>
    </p:spTree>
    <p:extLst>
      <p:ext uri="{BB962C8B-B14F-4D97-AF65-F5344CB8AC3E}">
        <p14:creationId xmlns:p14="http://schemas.microsoft.com/office/powerpoint/2010/main" val="382648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E288A-B1B1-C85F-1632-C78CCF09FCE6}"/>
              </a:ext>
            </a:extLst>
          </p:cNvPr>
          <p:cNvSpPr txBox="1">
            <a:spLocks/>
          </p:cNvSpPr>
          <p:nvPr/>
        </p:nvSpPr>
        <p:spPr bwMode="auto">
          <a:xfrm>
            <a:off x="0" y="1319848"/>
            <a:ext cx="12192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 b="1" dirty="0">
                <a:solidFill>
                  <a:srgbClr val="000000"/>
                </a:solidFill>
                <a:latin typeface="+mn-lt"/>
              </a:rPr>
              <a:t>Acknowledgements / Thank You / Questions</a:t>
            </a:r>
          </a:p>
        </p:txBody>
      </p:sp>
      <p:sp>
        <p:nvSpPr>
          <p:cNvPr id="3" name="Title 8">
            <a:extLst>
              <a:ext uri="{FF2B5EF4-FFF2-40B4-BE49-F238E27FC236}">
                <a16:creationId xmlns:a16="http://schemas.microsoft.com/office/drawing/2014/main" id="{168A66E3-D477-6F04-99D3-C970948E2DC1}"/>
              </a:ext>
            </a:extLst>
          </p:cNvPr>
          <p:cNvSpPr txBox="1">
            <a:spLocks/>
          </p:cNvSpPr>
          <p:nvPr/>
        </p:nvSpPr>
        <p:spPr bwMode="auto">
          <a:xfrm>
            <a:off x="656823" y="2228850"/>
            <a:ext cx="5382027" cy="390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Two-Column Format</a:t>
            </a:r>
          </a:p>
        </p:txBody>
      </p:sp>
      <p:sp>
        <p:nvSpPr>
          <p:cNvPr id="4" name="Title 8">
            <a:extLst>
              <a:ext uri="{FF2B5EF4-FFF2-40B4-BE49-F238E27FC236}">
                <a16:creationId xmlns:a16="http://schemas.microsoft.com/office/drawing/2014/main" id="{B722FF0D-9BB5-FCFC-B94C-1C1A3531DA19}"/>
              </a:ext>
            </a:extLst>
          </p:cNvPr>
          <p:cNvSpPr txBox="1">
            <a:spLocks/>
          </p:cNvSpPr>
          <p:nvPr/>
        </p:nvSpPr>
        <p:spPr bwMode="auto">
          <a:xfrm>
            <a:off x="6153150" y="2228850"/>
            <a:ext cx="5382027" cy="390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Two-Column Format</a:t>
            </a:r>
          </a:p>
        </p:txBody>
      </p:sp>
    </p:spTree>
    <p:extLst>
      <p:ext uri="{BB962C8B-B14F-4D97-AF65-F5344CB8AC3E}">
        <p14:creationId xmlns:p14="http://schemas.microsoft.com/office/powerpoint/2010/main" val="290408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60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Karyn Nair</dc:creator>
  <cp:lastModifiedBy>Karyn Nair</cp:lastModifiedBy>
  <cp:revision>2</cp:revision>
  <dcterms:created xsi:type="dcterms:W3CDTF">2022-08-26T07:24:58Z</dcterms:created>
  <dcterms:modified xsi:type="dcterms:W3CDTF">2022-08-30T17:32:19Z</dcterms:modified>
</cp:coreProperties>
</file>